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8" r:id="rId3"/>
  </p:sldIdLst>
  <p:sldSz cx="6858000" cy="9906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59" d="100"/>
          <a:sy n="59" d="100"/>
        </p:scale>
        <p:origin x="242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16245"/>
            <a:ext cx="6858000" cy="26897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04918"/>
            <a:ext cx="5486400" cy="2636250"/>
          </a:xfrm>
        </p:spPr>
        <p:txBody>
          <a:bodyPr anchor="b">
            <a:normAutofit/>
          </a:bodyPr>
          <a:lstStyle>
            <a:lvl1pPr algn="l">
              <a:defRPr sz="4500">
                <a:latin typeface="KG Shadow of the Day" panose="02000503000000020003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46513"/>
            <a:ext cx="5486400" cy="990600"/>
          </a:xfrm>
        </p:spPr>
        <p:txBody>
          <a:bodyPr>
            <a:normAutofit/>
          </a:bodyPr>
          <a:lstStyle>
            <a:lvl1pPr marL="0" indent="0" algn="l">
              <a:buNone/>
              <a:defRPr sz="1500">
                <a:latin typeface="KG Shadow of the Day" panose="02000503000000020003" pitchFamily="2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49128" y="6245555"/>
            <a:ext cx="1723072" cy="527403"/>
          </a:xfrm>
        </p:spPr>
        <p:txBody>
          <a:bodyPr/>
          <a:lstStyle/>
          <a:p>
            <a:fld id="{BB02557A-7053-4340-A874-8AB926A8EDA1}" type="datetimeFigureOut">
              <a:rPr lang="en-US" smtClean="0"/>
              <a:t>9/15/2019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6245556"/>
            <a:ext cx="3660458" cy="52740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43425" y="2066809"/>
            <a:ext cx="1628775" cy="527403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7161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66" y="6785078"/>
            <a:ext cx="5967362" cy="1183513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5766" y="1411273"/>
            <a:ext cx="5962695" cy="492118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5770" y="7968590"/>
            <a:ext cx="5966460" cy="1078890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9/15/2019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11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16245"/>
            <a:ext cx="6858000" cy="26897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70" y="1088437"/>
            <a:ext cx="5966460" cy="4048008"/>
          </a:xfrm>
        </p:spPr>
        <p:txBody>
          <a:bodyPr anchor="ctr"/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5270971"/>
            <a:ext cx="5829300" cy="1922342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171632" y="550335"/>
            <a:ext cx="1637348" cy="527403"/>
          </a:xfrm>
        </p:spPr>
        <p:txBody>
          <a:bodyPr/>
          <a:lstStyle>
            <a:lvl1pPr algn="r">
              <a:defRPr/>
            </a:lvl1pPr>
          </a:lstStyle>
          <a:p>
            <a:fld id="{BB02557A-7053-4340-A874-8AB926A8EDA1}" type="datetimeFigureOut">
              <a:rPr lang="en-US" smtClean="0"/>
              <a:pPr/>
              <a:t>9/15/2019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5770" y="550335"/>
            <a:ext cx="3622992" cy="52740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911849" y="550335"/>
            <a:ext cx="500381" cy="527403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414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16245"/>
            <a:ext cx="6858000" cy="26897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263" y="1088438"/>
            <a:ext cx="5710238" cy="3981227"/>
          </a:xfrm>
        </p:spPr>
        <p:txBody>
          <a:bodyPr anchor="ctr"/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733424" y="5069666"/>
            <a:ext cx="5395914" cy="641973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6029974"/>
            <a:ext cx="5834064" cy="1186272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171632" y="550335"/>
            <a:ext cx="1637348" cy="527403"/>
          </a:xfrm>
        </p:spPr>
        <p:txBody>
          <a:bodyPr/>
          <a:lstStyle>
            <a:lvl1pPr algn="r">
              <a:defRPr/>
            </a:lvl1pPr>
          </a:lstStyle>
          <a:p>
            <a:fld id="{BB02557A-7053-4340-A874-8AB926A8EDA1}" type="datetimeFigureOut">
              <a:rPr lang="en-US" smtClean="0"/>
              <a:pPr/>
              <a:t>9/15/2019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5770" y="548078"/>
            <a:ext cx="3622992" cy="52740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911849" y="550335"/>
            <a:ext cx="500381" cy="527403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73594" y="1166707"/>
            <a:ext cx="342900" cy="8446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10050" y="4364144"/>
            <a:ext cx="342900" cy="8446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86131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16245"/>
            <a:ext cx="6858000" cy="26897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624570"/>
            <a:ext cx="5831087" cy="3628206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44" y="5269791"/>
            <a:ext cx="5830206" cy="1444278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171632" y="547278"/>
            <a:ext cx="1637348" cy="527403"/>
          </a:xfrm>
        </p:spPr>
        <p:txBody>
          <a:bodyPr/>
          <a:lstStyle>
            <a:lvl1pPr algn="r">
              <a:defRPr/>
            </a:lvl1pPr>
          </a:lstStyle>
          <a:p>
            <a:fld id="{BB02557A-7053-4340-A874-8AB926A8EDA1}" type="datetimeFigureOut">
              <a:rPr lang="en-US" smtClean="0"/>
              <a:pPr/>
              <a:t>9/15/2019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5770" y="547278"/>
            <a:ext cx="3622992" cy="52740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911849" y="550335"/>
            <a:ext cx="500381" cy="527403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16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628776" y="1100668"/>
            <a:ext cx="4783454" cy="18833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445771" y="3180782"/>
            <a:ext cx="1920240" cy="89168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445770" y="4195482"/>
            <a:ext cx="1920240" cy="4852003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76678" y="3179703"/>
            <a:ext cx="1920240" cy="90499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475586" y="4194765"/>
            <a:ext cx="1920240" cy="4852715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491989" y="3167473"/>
            <a:ext cx="1920240" cy="90499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4491990" y="4195482"/>
            <a:ext cx="1920240" cy="4852003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9/15/2019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63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628777" y="1100667"/>
            <a:ext cx="4786488" cy="18711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445770" y="5941492"/>
            <a:ext cx="1920240" cy="986216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45770" y="3368040"/>
            <a:ext cx="1920240" cy="2177211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445770" y="6927705"/>
            <a:ext cx="1920240" cy="211977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68905" y="5941492"/>
            <a:ext cx="1920240" cy="986216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468904" y="3368040"/>
            <a:ext cx="1920240" cy="218091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468144" y="6927703"/>
            <a:ext cx="1920240" cy="211977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495024" y="5941492"/>
            <a:ext cx="1920240" cy="986216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495023" y="3368042"/>
            <a:ext cx="1920240" cy="217955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4494954" y="6927701"/>
            <a:ext cx="1920240" cy="211977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9/15/2019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8353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5770" y="3169920"/>
            <a:ext cx="5966460" cy="587756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9/15/2019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8058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16245"/>
            <a:ext cx="6858000" cy="2689755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54942" y="1079265"/>
            <a:ext cx="1157288" cy="61369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5771" y="1077737"/>
            <a:ext cx="4708526" cy="613850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71632" y="550335"/>
            <a:ext cx="1637348" cy="527403"/>
          </a:xfrm>
        </p:spPr>
        <p:txBody>
          <a:bodyPr/>
          <a:lstStyle>
            <a:lvl1pPr algn="r">
              <a:defRPr/>
            </a:lvl1pPr>
          </a:lstStyle>
          <a:p>
            <a:fld id="{BB02557A-7053-4340-A874-8AB926A8EDA1}" type="datetimeFigureOut">
              <a:rPr lang="en-US" smtClean="0"/>
              <a:t>9/15/2019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5770" y="550335"/>
            <a:ext cx="3622992" cy="52740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911849" y="550335"/>
            <a:ext cx="500381" cy="527403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501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KG Shadow of the Day" panose="02000503000000020003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KG Shadow of the Day" panose="02000503000000020003" pitchFamily="2" charset="0"/>
              </a:defRPr>
            </a:lvl1pPr>
            <a:lvl2pPr>
              <a:defRPr>
                <a:latin typeface="KG Shadow of the Day" panose="02000503000000020003" pitchFamily="2" charset="0"/>
              </a:defRPr>
            </a:lvl2pPr>
            <a:lvl3pPr>
              <a:defRPr>
                <a:latin typeface="KG Shadow of the Day" panose="02000503000000020003" pitchFamily="2" charset="0"/>
              </a:defRPr>
            </a:lvl3pPr>
            <a:lvl4pPr>
              <a:defRPr>
                <a:latin typeface="KG Shadow of the Day" panose="02000503000000020003" pitchFamily="2" charset="0"/>
              </a:defRPr>
            </a:lvl4pPr>
            <a:lvl5pPr>
              <a:defRPr>
                <a:latin typeface="KG Shadow of the Day" panose="02000503000000020003" pitchFamily="2" charset="0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9/15/2019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862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16245"/>
            <a:ext cx="6858000" cy="26897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70" y="1088439"/>
            <a:ext cx="5966460" cy="4047239"/>
          </a:xfrm>
        </p:spPr>
        <p:txBody>
          <a:bodyPr anchor="b">
            <a:normAutofit/>
          </a:bodyPr>
          <a:lstStyle>
            <a:lvl1pPr algn="r">
              <a:defRPr sz="3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5770" y="5260271"/>
            <a:ext cx="5966461" cy="1955971"/>
          </a:xfrm>
        </p:spPr>
        <p:txBody>
          <a:bodyPr>
            <a:normAutofit/>
          </a:bodyPr>
          <a:lstStyle>
            <a:lvl1pPr marL="0" indent="0" algn="r">
              <a:buNone/>
              <a:defRPr sz="165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71632" y="550335"/>
            <a:ext cx="1637348" cy="527403"/>
          </a:xfrm>
        </p:spPr>
        <p:txBody>
          <a:bodyPr/>
          <a:lstStyle>
            <a:lvl1pPr algn="r">
              <a:defRPr/>
            </a:lvl1pPr>
          </a:lstStyle>
          <a:p>
            <a:fld id="{BB02557A-7053-4340-A874-8AB926A8EDA1}" type="datetimeFigureOut">
              <a:rPr lang="en-US" smtClean="0"/>
              <a:pPr/>
              <a:t>9/15/2019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5770" y="550335"/>
            <a:ext cx="3622992" cy="52740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911850" y="550335"/>
            <a:ext cx="500380" cy="527403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887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5771" y="3169920"/>
            <a:ext cx="2932934" cy="58775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1574" y="3169920"/>
            <a:ext cx="2930655" cy="58775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9/15/2019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569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775" y="1100667"/>
            <a:ext cx="4783455" cy="18711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5960" y="3154381"/>
            <a:ext cx="2762744" cy="1190095"/>
          </a:xfrm>
        </p:spPr>
        <p:txBody>
          <a:bodyPr anchor="b">
            <a:norm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5770" y="4524964"/>
            <a:ext cx="2932934" cy="452251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51764" y="3154381"/>
            <a:ext cx="2760466" cy="1190095"/>
          </a:xfrm>
        </p:spPr>
        <p:txBody>
          <a:bodyPr anchor="b">
            <a:norm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1574" y="4524964"/>
            <a:ext cx="2930656" cy="452251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9/15/2019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900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9/15/2019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359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9/15/2019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423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70" y="2201333"/>
            <a:ext cx="2314575" cy="2311400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4650" y="1078653"/>
            <a:ext cx="3497580" cy="7968827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5770" y="4512733"/>
            <a:ext cx="2314575" cy="453474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9/15/2019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0316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770" y="2201333"/>
            <a:ext cx="3056798" cy="2311400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58143" y="1085127"/>
            <a:ext cx="2755676" cy="7962353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5770" y="4512733"/>
            <a:ext cx="3056798" cy="453474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9/15/2019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158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56157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28775" y="1104094"/>
            <a:ext cx="4783455" cy="1867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5770" y="3169920"/>
            <a:ext cx="5966460" cy="5877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09172" y="9181397"/>
            <a:ext cx="1603058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2557A-7053-4340-A874-8AB926A8EDA1}" type="datetimeFigureOut">
              <a:rPr lang="en-US" smtClean="0"/>
              <a:pPr/>
              <a:t>9/15/2019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5770" y="9180667"/>
            <a:ext cx="4260533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29187" y="550335"/>
            <a:ext cx="1483043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6393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r" defTabSz="685800" rtl="0" eaLnBrk="1" latinLnBrk="0" hangingPunct="1">
        <a:lnSpc>
          <a:spcPct val="90000"/>
        </a:lnSpc>
        <a:spcBef>
          <a:spcPct val="0"/>
        </a:spcBef>
        <a:buNone/>
        <a:defRPr sz="3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410789"/>
            <a:ext cx="6858000" cy="1267097"/>
          </a:xfrm>
        </p:spPr>
        <p:txBody>
          <a:bodyPr anchor="ctr">
            <a:no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6600" dirty="0" smtClean="0">
                <a:solidFill>
                  <a:srgbClr val="FFFF00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</a:rPr>
              <a:t>YOU ARE INVITED</a:t>
            </a:r>
            <a:endParaRPr lang="en-IN" sz="6600" dirty="0">
              <a:solidFill>
                <a:srgbClr val="FFFF00"/>
              </a:solidFill>
              <a:effectLst>
                <a:outerShdw blurRad="50800" dist="63500" dir="2700000" algn="tl" rotWithShape="0">
                  <a:srgbClr val="000000">
                    <a:alpha val="48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010" y="2677886"/>
            <a:ext cx="5829981" cy="4545874"/>
          </a:xfrm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400" dirty="0" smtClean="0"/>
              <a:t>to</a:t>
            </a:r>
          </a:p>
          <a:p>
            <a:pPr algn="ctr">
              <a:lnSpc>
                <a:spcPct val="100000"/>
              </a:lnSpc>
            </a:pPr>
            <a:r>
              <a:rPr lang="en-US" sz="6300" dirty="0" smtClean="0"/>
              <a:t>BHAVYA JAIN’S 9</a:t>
            </a:r>
            <a:r>
              <a:rPr lang="en-US" sz="6300" baseline="30000" dirty="0" smtClean="0"/>
              <a:t>TH</a:t>
            </a:r>
            <a:r>
              <a:rPr lang="en-US" sz="6300" dirty="0" smtClean="0"/>
              <a:t> BIRTHDAY PARTY</a:t>
            </a:r>
          </a:p>
        </p:txBody>
      </p:sp>
      <p:pic>
        <p:nvPicPr>
          <p:cNvPr id="4" name="Passenger - Let Her Go (Kygo Remix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64950.1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51750" y="8490857"/>
            <a:ext cx="692241" cy="69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543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410789"/>
            <a:ext cx="6858000" cy="1267097"/>
          </a:xfrm>
        </p:spPr>
        <p:txBody>
          <a:bodyPr anchor="ctr">
            <a:no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6600" dirty="0" smtClean="0">
                <a:solidFill>
                  <a:srgbClr val="FFFF00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</a:rPr>
              <a:t>Venue</a:t>
            </a:r>
            <a:endParaRPr lang="en-IN" sz="6600" dirty="0">
              <a:solidFill>
                <a:srgbClr val="FFFF00"/>
              </a:solidFill>
              <a:effectLst>
                <a:outerShdw blurRad="50800" dist="63500" dir="2700000" algn="tl" rotWithShape="0">
                  <a:srgbClr val="000000">
                    <a:alpha val="48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010" y="2677886"/>
            <a:ext cx="5829981" cy="4545874"/>
          </a:xfrm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6300" dirty="0"/>
              <a:t>MARCH 26, 2019</a:t>
            </a:r>
          </a:p>
          <a:p>
            <a:pPr algn="ctr">
              <a:lnSpc>
                <a:spcPct val="100000"/>
              </a:lnSpc>
            </a:pPr>
            <a:r>
              <a:rPr lang="en-US" sz="6300" dirty="0"/>
              <a:t>6 PM @ FORT, JAIPUR</a:t>
            </a:r>
          </a:p>
        </p:txBody>
      </p:sp>
    </p:spTree>
    <p:extLst>
      <p:ext uri="{BB962C8B-B14F-4D97-AF65-F5344CB8AC3E}">
        <p14:creationId xmlns:p14="http://schemas.microsoft.com/office/powerpoint/2010/main" val="27397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76</TotalTime>
  <Words>20</Words>
  <Application>Microsoft Office PowerPoint</Application>
  <PresentationFormat>A4 Paper (210x297 mm)</PresentationFormat>
  <Paragraphs>6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Century Gothic</vt:lpstr>
      <vt:lpstr>KG Shadow of the Day</vt:lpstr>
      <vt:lpstr>Vapor Trail</vt:lpstr>
      <vt:lpstr>YOU ARE INVITED</vt:lpstr>
      <vt:lpstr>Venue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Vayu Dugar</dc:creator>
  <cp:lastModifiedBy>Vayu Dugar</cp:lastModifiedBy>
  <cp:revision>10</cp:revision>
  <cp:lastPrinted>2019-09-02T04:05:40Z</cp:lastPrinted>
  <dcterms:created xsi:type="dcterms:W3CDTF">2019-08-19T08:52:19Z</dcterms:created>
  <dcterms:modified xsi:type="dcterms:W3CDTF">2019-09-15T16:38:37Z</dcterms:modified>
</cp:coreProperties>
</file>

<file path=docProps/thumbnail.jpeg>
</file>